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42" r:id="rId2"/>
  </p:sldMasterIdLst>
  <p:notesMasterIdLst>
    <p:notesMasterId r:id="rId11"/>
  </p:notesMasterIdLst>
  <p:sldIdLst>
    <p:sldId id="458" r:id="rId3"/>
    <p:sldId id="449" r:id="rId4"/>
    <p:sldId id="465" r:id="rId5"/>
    <p:sldId id="466" r:id="rId6"/>
    <p:sldId id="467" r:id="rId7"/>
    <p:sldId id="468" r:id="rId8"/>
    <p:sldId id="470" r:id="rId9"/>
    <p:sldId id="469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280" autoAdjust="0"/>
  </p:normalViewPr>
  <p:slideViewPr>
    <p:cSldViewPr>
      <p:cViewPr varScale="1">
        <p:scale>
          <a:sx n="85" d="100"/>
          <a:sy n="85" d="100"/>
        </p:scale>
        <p:origin x="7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6306" y="2552700"/>
            <a:ext cx="2365494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78" y="2841543"/>
            <a:ext cx="969717" cy="1107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33BFB-FD86-4B5C-BFA6-C231D7587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4092" b="13135"/>
          <a:stretch/>
        </p:blipFill>
        <p:spPr>
          <a:xfrm>
            <a:off x="95490" y="2805448"/>
            <a:ext cx="1445050" cy="11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5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b="1" i="0" u="none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CB5F97-06F8-4202-84AB-350DC6D12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05" y="5795606"/>
            <a:ext cx="699402" cy="7701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6DEDED-F6F1-42F7-9E2E-088069E04EFB}"/>
              </a:ext>
            </a:extLst>
          </p:cNvPr>
          <p:cNvSpPr txBox="1"/>
          <p:nvPr userDrawn="1"/>
        </p:nvSpPr>
        <p:spPr>
          <a:xfrm>
            <a:off x="5562600" y="645377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51E80-A5CC-4EDB-9EA7-01F304750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" y="5770675"/>
            <a:ext cx="1168377" cy="7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b="1" i="1" baseline="0">
                <a:solidFill>
                  <a:schemeClr val="bg1"/>
                </a:solidFill>
                <a:effectLst/>
                <a:latin typeface="Candara" panose="020E0502030303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912C8-64B0-4CA0-BADE-CA31CAC6E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05" y="5795606"/>
            <a:ext cx="699402" cy="770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299302-5636-4193-BC83-CB88E46B4820}"/>
              </a:ext>
            </a:extLst>
          </p:cNvPr>
          <p:cNvSpPr txBox="1"/>
          <p:nvPr userDrawn="1"/>
        </p:nvSpPr>
        <p:spPr>
          <a:xfrm>
            <a:off x="-64294" y="4876800"/>
            <a:ext cx="9065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F484A2-E1F9-4E25-B6BA-BA4CF805C4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" y="5770675"/>
            <a:ext cx="1168377" cy="7701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8EA8EA-D5EE-4CF5-9580-363CFB09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DAF5F-4971-40B5-8519-41D38E2335B6}"/>
              </a:ext>
            </a:extLst>
          </p:cNvPr>
          <p:cNvSpPr txBox="1"/>
          <p:nvPr userDrawn="1"/>
        </p:nvSpPr>
        <p:spPr>
          <a:xfrm>
            <a:off x="5562600" y="645377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						</a:t>
            </a:r>
            <a:r>
              <a:rPr lang="en-US" sz="1000" baseline="0" dirty="0">
                <a:solidFill>
                  <a:schemeClr val="bg1"/>
                </a:solidFill>
              </a:rPr>
              <a:t>               	             </a:t>
            </a:r>
            <a:r>
              <a:rPr lang="en-US" sz="1000" dirty="0">
                <a:solidFill>
                  <a:schemeClr val="bg1"/>
                </a:solidFill>
              </a:rPr>
              <a:t>HIV/STD/Hepatitis Surveillance Unit</a:t>
            </a:r>
          </a:p>
        </p:txBody>
      </p:sp>
    </p:spTree>
    <p:extLst>
      <p:ext uri="{BB962C8B-B14F-4D97-AF65-F5344CB8AC3E}">
        <p14:creationId xmlns:p14="http://schemas.microsoft.com/office/powerpoint/2010/main" val="21917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9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Gonorrhea Epidemiology in NC 2020| October 2021 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05DC748-4378-493C-B4D3-38F46BBEE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8597" y="2051009"/>
            <a:ext cx="5774267" cy="2020824"/>
          </a:xfrm>
        </p:spPr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Gonorrhea Epidemiology in North Carolina 2020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2DCEA89-1D05-4748-83D1-BCDE9FC4F2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8597" y="4071833"/>
            <a:ext cx="5774267" cy="948752"/>
          </a:xfrm>
        </p:spPr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0BC0C7F-242E-487F-BBC3-D8FED6AFB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68597" y="5020585"/>
            <a:ext cx="5774267" cy="488226"/>
          </a:xfrm>
        </p:spPr>
        <p:txBody>
          <a:bodyPr>
            <a:normAutofit/>
          </a:bodyPr>
          <a:lstStyle/>
          <a:p>
            <a:r>
              <a:rPr lang="en-US" sz="2000" dirty="0"/>
              <a:t>October 2021</a:t>
            </a:r>
          </a:p>
        </p:txBody>
      </p:sp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F11C13-8B37-4A4B-B5EB-EE74F79C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AB168-450E-48F4-AD04-93D1E57B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6" y="365494"/>
            <a:ext cx="8449788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9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90BC4-CF70-4325-B97A-48FDF2463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17" y="365494"/>
            <a:ext cx="8839966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03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0F785-0C29-4794-81F8-33850A82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365494"/>
            <a:ext cx="8230313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0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93CF5-045D-4398-ABAA-4B37AEDFC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365494"/>
            <a:ext cx="8785097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6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2EE90D-83BA-48FF-8754-5899A0FA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9" y="365494"/>
            <a:ext cx="8461981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1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9AB36-2FD6-4D36-AF10-445AA773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7" y="365494"/>
            <a:ext cx="8876545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3488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18131</TotalTime>
  <Words>51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Candara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Times New Roman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Adams, Nicole</cp:lastModifiedBy>
  <cp:revision>353</cp:revision>
  <cp:lastPrinted>2019-08-01T17:25:34Z</cp:lastPrinted>
  <dcterms:created xsi:type="dcterms:W3CDTF">2017-03-29T13:21:06Z</dcterms:created>
  <dcterms:modified xsi:type="dcterms:W3CDTF">2021-10-13T12:30:34Z</dcterms:modified>
</cp:coreProperties>
</file>