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0"/>
  </p:notesMasterIdLst>
  <p:sldIdLst>
    <p:sldId id="458" r:id="rId2"/>
    <p:sldId id="449" r:id="rId3"/>
    <p:sldId id="487" r:id="rId4"/>
    <p:sldId id="489" r:id="rId5"/>
    <p:sldId id="490" r:id="rId6"/>
    <p:sldId id="488" r:id="rId7"/>
    <p:sldId id="491" r:id="rId8"/>
    <p:sldId id="494" r:id="rId9"/>
    <p:sldId id="495" r:id="rId10"/>
    <p:sldId id="496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2" r:id="rId23"/>
    <p:sldId id="513" r:id="rId24"/>
    <p:sldId id="497" r:id="rId25"/>
    <p:sldId id="514" r:id="rId26"/>
    <p:sldId id="515" r:id="rId27"/>
    <p:sldId id="516" r:id="rId28"/>
    <p:sldId id="517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280" autoAdjust="0"/>
  </p:normalViewPr>
  <p:slideViewPr>
    <p:cSldViewPr>
      <p:cViewPr varScale="1">
        <p:scale>
          <a:sx n="85" d="100"/>
          <a:sy n="8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prevalence of HIV decreased in 2019 due to the linkage to care and surveillance activities.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64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ABA22-A0D1-4DCD-978B-36808CF39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0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5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42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79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13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HIV Epidemiology in NC 2020| November 2021 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F3E0C0-FA3F-444A-B020-C8EBBF3D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595630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02A8B-7DDF-4331-B38B-75013A9B6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399025"/>
            <a:ext cx="9010669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A3C23-5ECA-4384-9FA2-21FD4914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9986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A9AEA-6B1B-45DA-AC14-7B7FE8FD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5" y="457200"/>
            <a:ext cx="7992549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1B34C-3887-4F15-B249-63E689C8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5" y="381000"/>
            <a:ext cx="7992549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20E026-5FF8-4951-8575-EB2DA8AC1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64" y="559725"/>
            <a:ext cx="8480271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34924-E797-45A7-B5BE-17700D60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" y="395977"/>
            <a:ext cx="8626588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FC745B-D80F-4F0C-87CC-19D9A140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7" y="533400"/>
            <a:ext cx="7998645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6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DC8CC8-0F4E-494E-846C-AC1BD653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457200"/>
            <a:ext cx="8388823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8A2F1-6244-410B-9E8E-40BD1ABAB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799864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FC811C-2946-4BA6-B4F3-129D41B0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5" y="457200"/>
            <a:ext cx="8236410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1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7E83B-F2F6-4919-BF0D-3380CAEB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5334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995B3-54D7-4FD6-BF37-34F4451C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769"/>
            <a:ext cx="9144000" cy="54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3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5E9D1-DDC9-469A-AFA9-2B106E98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986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7F6D4-8307-458B-B471-1FF7B078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1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1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80A57-109D-462A-A648-D0473CE9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9144000" cy="58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4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F36CB-37F1-42EA-A19B-A36F5F25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9986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A0B50-5A32-4CEE-A6C4-5678659E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4" y="457200"/>
            <a:ext cx="8266892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8D906-4452-47D0-BCB9-74B64138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457200"/>
            <a:ext cx="851075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B66E75-C176-48E3-8792-38ADD1D6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8754615" cy="6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BF8A4-DABD-404B-B27B-23A565C7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57" y="457200"/>
            <a:ext cx="8102286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DC6BE-95DA-4584-91B2-27069D4B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2" y="457200"/>
            <a:ext cx="8754615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2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CA78BE-8F2D-4E21-B637-6069DE284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402073"/>
            <a:ext cx="8882642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211E2-E042-4131-9F4C-6C936CAB7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1" y="402073"/>
            <a:ext cx="8785097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F9E58D-AD4A-4F70-8492-E93E06F8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399025"/>
            <a:ext cx="8772904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E0D33-1A0D-4A8F-93F7-08262B06C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" y="362446"/>
            <a:ext cx="8864352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6F3AD-C892-49EC-9F66-A5C3CEC0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66" y="533400"/>
            <a:ext cx="8876545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D4E379-88CD-498C-8055-D4487916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402073"/>
            <a:ext cx="8772904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59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18175</TotalTime>
  <Words>44</Words>
  <Application>Microsoft Office PowerPoint</Application>
  <PresentationFormat>On-screen Show (4:3)</PresentationFormat>
  <Paragraphs>12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Helvetica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Adams, Nicole</cp:lastModifiedBy>
  <cp:revision>357</cp:revision>
  <cp:lastPrinted>2019-08-01T17:25:34Z</cp:lastPrinted>
  <dcterms:created xsi:type="dcterms:W3CDTF">2017-03-29T13:21:06Z</dcterms:created>
  <dcterms:modified xsi:type="dcterms:W3CDTF">2021-10-29T13:28:10Z</dcterms:modified>
</cp:coreProperties>
</file>