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3" r:id="rId2"/>
  </p:sldMasterIdLst>
  <p:notesMasterIdLst>
    <p:notesMasterId r:id="rId24"/>
  </p:notesMasterIdLst>
  <p:sldIdLst>
    <p:sldId id="458" r:id="rId3"/>
    <p:sldId id="449" r:id="rId4"/>
    <p:sldId id="461" r:id="rId5"/>
    <p:sldId id="462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97" r:id="rId14"/>
    <p:sldId id="496" r:id="rId15"/>
    <p:sldId id="470" r:id="rId16"/>
    <p:sldId id="471" r:id="rId17"/>
    <p:sldId id="472" r:id="rId18"/>
    <p:sldId id="473" r:id="rId19"/>
    <p:sldId id="474" r:id="rId20"/>
    <p:sldId id="475" r:id="rId21"/>
    <p:sldId id="492" r:id="rId22"/>
    <p:sldId id="495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  <p:cmAuthor id="2" name="Jones, Jim" initials="JJ" lastIdx="5" clrIdx="1">
    <p:extLst>
      <p:ext uri="{19B8F6BF-5375-455C-9EA6-DF929625EA0E}">
        <p15:presenceInfo xmlns:p15="http://schemas.microsoft.com/office/powerpoint/2012/main" userId="S::Jim.Jones@dhhs.nc.gov::caa01b78-bb3f-4558-94c1-0e5d910d4519" providerId="AD"/>
      </p:ext>
    </p:extLst>
  </p:cmAuthor>
  <p:cmAuthor id="3" name="Adams, Nicole" initials="AN [2]" lastIdx="2" clrIdx="2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280" autoAdjust="0"/>
  </p:normalViewPr>
  <p:slideViewPr>
    <p:cSldViewPr>
      <p:cViewPr varScale="1">
        <p:scale>
          <a:sx n="60" d="100"/>
          <a:sy n="60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2-02T15:51:39.336" idx="5">
    <p:pos x="10" y="10"/>
    <p:text>is something missing from this slide?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</a:t>
            </a:r>
            <a:r>
              <a:rPr lang="en-US" baseline="0" dirty="0"/>
              <a:t> course IDU maybe appear to us as “unknown”; rising number of unknown may reflect rising % of PWID or county inability/decision not to investigate cases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Updated numbers: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2015: Heterosexual 0.5 to 0.4, IDU 0.2 to 0.392, Other 0.1 to 0.092, Unknown 0.4 to 0.275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2016: Heterosexual 0.5 to 0.414, IDU 0.2 to 0.433, MSM 0 to 0.005, Other 0.1 to 0.044, Unknown 0.4 to 0.236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2017: Heterosexual 0.5 to 0.438, IDU 0.3 to 0.464, MSM 0 to 0.005, Other 0.14 to 0.0625, Unknown 0.3 to 0.266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2018: Heterosexual 0.54 to 0.406, IDU 0.27 to 0.487, MSM  0.1 to 0, Other 0.12 to 0.152, Unknown 0.29 to 0.198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2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44436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3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0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742" y="657965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99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5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97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7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Hepatitis B Epidemiology in NC 2020| November 2021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Division of Public Health | Viral Hepatitis B and C Epidemiology in NC| November 2020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pi.dph.ncdhhs.gov/cd/stds/figures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8720AC-F599-4693-AEB5-04A049D6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981200"/>
            <a:ext cx="6956139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D5DDE4-23D0-444A-92AB-F862006F5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3" y="457200"/>
            <a:ext cx="8931414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FAA0A-47E8-4D78-85D0-AE9DB0F7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457200"/>
            <a:ext cx="8937511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5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EFF225-C60E-40DF-8882-DA580FD92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5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069DC-7C5C-4B21-9E01-6645384E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72D9C9-BC31-49AE-B358-650188177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04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DBF50-1E18-4529-A541-50E71863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2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38464-F57C-44A1-8079-6A389C84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7" y="457200"/>
            <a:ext cx="8931414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7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D8B3E-38E5-4D20-A704-65186EEF9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368543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4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6BD62-20DB-497D-8793-C56615926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9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B88D78-D6B0-487B-8616-9CDE99E1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5" y="368543"/>
            <a:ext cx="9010669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4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https://epi.dph.ncdhhs.gov/cd/stds/figures.html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24F2B-B675-4BE3-879D-72A65ADE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6096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687DCE-558E-44A6-9F30-BDE6F9B4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79986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0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17FE-6F57-4C0C-8352-DE681E15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9144000" cy="5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54A77-6BD9-4F5D-BB37-B6BC76ED7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457200"/>
            <a:ext cx="8992379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25B3E-F0F0-4724-9C57-27635031B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" y="368543"/>
            <a:ext cx="8961897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9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2209BA-FACD-4C55-B0CB-C25E4AF53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" y="368543"/>
            <a:ext cx="8955800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CAE11-B150-46F9-BB41-F8372E93D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9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453512-DCF6-4196-ABC0-DB549551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9FC11E-7D48-44D3-AC61-6F099BE1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" y="457200"/>
            <a:ext cx="8955800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87BBA1-9D70-4973-B3B8-3355A685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3" y="457200"/>
            <a:ext cx="8931414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259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18260</TotalTime>
  <Words>150</Words>
  <Application>Microsoft Office PowerPoint</Application>
  <PresentationFormat>On-screen Show (4:3)</PresentationFormat>
  <Paragraphs>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Helvetica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365</cp:revision>
  <cp:lastPrinted>2019-08-01T17:25:34Z</cp:lastPrinted>
  <dcterms:created xsi:type="dcterms:W3CDTF">2017-03-29T13:21:06Z</dcterms:created>
  <dcterms:modified xsi:type="dcterms:W3CDTF">2021-11-23T16:00:54Z</dcterms:modified>
</cp:coreProperties>
</file>