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22"/>
  </p:notesMasterIdLst>
  <p:sldIdLst>
    <p:sldId id="458" r:id="rId2"/>
    <p:sldId id="449" r:id="rId3"/>
    <p:sldId id="478" r:id="rId4"/>
    <p:sldId id="480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514" r:id="rId13"/>
    <p:sldId id="497" r:id="rId14"/>
    <p:sldId id="488" r:id="rId15"/>
    <p:sldId id="489" r:id="rId16"/>
    <p:sldId id="490" r:id="rId17"/>
    <p:sldId id="491" r:id="rId18"/>
    <p:sldId id="499" r:id="rId19"/>
    <p:sldId id="513" r:id="rId20"/>
    <p:sldId id="494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Nicole" initials="AN" lastIdx="2" clrIdx="0">
    <p:extLst>
      <p:ext uri="{19B8F6BF-5375-455C-9EA6-DF929625EA0E}">
        <p15:presenceInfo xmlns:p15="http://schemas.microsoft.com/office/powerpoint/2012/main" userId="S-1-5-21-2744878847-1876734302-662453930-382767" providerId="AD"/>
      </p:ext>
    </p:extLst>
  </p:cmAuthor>
  <p:cmAuthor id="2" name="Jones, Jim" initials="JJ" lastIdx="29" clrIdx="1">
    <p:extLst>
      <p:ext uri="{19B8F6BF-5375-455C-9EA6-DF929625EA0E}">
        <p15:presenceInfo xmlns:p15="http://schemas.microsoft.com/office/powerpoint/2012/main" userId="S::Jim.Jones@dhhs.nc.gov::caa01b78-bb3f-4558-94c1-0e5d910d4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358"/>
    <a:srgbClr val="558ED5"/>
    <a:srgbClr val="006666"/>
    <a:srgbClr val="000000"/>
    <a:srgbClr val="6D2E75"/>
    <a:srgbClr val="E46C0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280" autoAdjust="0"/>
  </p:normalViewPr>
  <p:slideViewPr>
    <p:cSldViewPr>
      <p:cViewPr varScale="1">
        <p:scale>
          <a:sx n="60" d="100"/>
          <a:sy n="60" d="100"/>
        </p:scale>
        <p:origin x="14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1-19T10:04:15.034" idx="17">
    <p:pos x="10" y="10"/>
    <p:text>In footnotes ^^ on this slide and others, delete 'then again' so that language matches text in green box. Edit needed to slides No. 4, 5, 6, 7, 8, 9, 12, 13 and 14.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2B70A20-BDFE-4122-81B9-2BC8B2052A8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5937149-68CA-4E4B-8F35-4730A57B7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8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37149-68CA-4E4B-8F35-4730A57B74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7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hepatitis C, we look at a hierarchical risk, as opposed to someone fitting in any category. As you can see, IDU is the highest self-reported risk among people newly diagnosed with acute hepatitis C, followed by unknown risk and sexual contact. </a:t>
            </a:r>
            <a:r>
              <a:rPr lang="en-US" altLang="en-US" sz="12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It is likely that sexual contact (heterosexual or MSM), while true for the patient, is not the transmission route for the virus. These data likely reflect under-reporting of higher-risk exposures such as injecting drug use.</a:t>
            </a:r>
            <a:endParaRPr lang="en-US" sz="12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2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53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7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7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7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0044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23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43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77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9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7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81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7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NC DHHS Division of Public Health | Hepatitis C Epidemiology in NC 2020| November 2021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6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pi.dph.ncdhhs.gov/cd/stds/figures.html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809C77-B396-4033-AACD-7334DE72C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057400"/>
            <a:ext cx="6956139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22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4D976D-5C6C-471B-AEBE-A1C1E6F1F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3" y="368543"/>
            <a:ext cx="8931414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0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7ACA65-861C-4380-859E-78D21F09F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5" y="368543"/>
            <a:ext cx="9010669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4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E16254-0497-4664-A901-DC49269F5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" y="457200"/>
            <a:ext cx="8931414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89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C25F1B-F2FA-4E7F-945F-EE568096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" y="371591"/>
            <a:ext cx="8931414" cy="61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78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5F81BE-8F96-44BA-9D87-8E9A400FF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" y="368543"/>
            <a:ext cx="8931414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77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B55B22-000A-4390-BC87-54C12E172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72" y="457200"/>
            <a:ext cx="8931414" cy="61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85D7D2-0D0D-46A7-A25A-FFD8166A3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5" y="368543"/>
            <a:ext cx="9010669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42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500147-7926-4FBE-AB64-979BD702F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4" y="374639"/>
            <a:ext cx="9004572" cy="61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51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3129A6-2C7B-4D17-B9A9-D2D0989A1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Hepatitis and HIV</a:t>
            </a:r>
          </a:p>
        </p:txBody>
      </p:sp>
    </p:spTree>
    <p:extLst>
      <p:ext uri="{BB962C8B-B14F-4D97-AF65-F5344CB8AC3E}">
        <p14:creationId xmlns:p14="http://schemas.microsoft.com/office/powerpoint/2010/main" val="1760711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F183B3-B1CD-413B-B13D-DC339CB44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09600"/>
            <a:ext cx="9144000" cy="59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9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0E6156-8759-4FBF-A6CF-5C5C7D049475}"/>
              </a:ext>
            </a:extLst>
          </p:cNvPr>
          <p:cNvSpPr txBox="1"/>
          <p:nvPr/>
        </p:nvSpPr>
        <p:spPr>
          <a:xfrm>
            <a:off x="1104900" y="6073665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https://epi.dph.ncdhhs.gov/cd/stds/figures.html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D24F2B-B675-4BE3-879D-72A65ADE7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609600"/>
            <a:ext cx="7968163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65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62742A-2E66-4D31-B852-16825BE38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4" y="399025"/>
            <a:ext cx="9004572" cy="60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4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FE81F-8B66-4CF1-9F4D-FD5B30855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0" y="389880"/>
            <a:ext cx="8992379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2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0DE551-F73C-47B9-84C1-611142361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1" y="371591"/>
            <a:ext cx="8961897" cy="61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7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887DCC-ABC9-4245-AD89-E57BE4494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0" y="368543"/>
            <a:ext cx="8955800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EF924A-C49F-4BD7-9CB1-B0535AC40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" y="371591"/>
            <a:ext cx="8931414" cy="61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6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5AFB26-E203-4876-A152-15703DCB0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" y="368543"/>
            <a:ext cx="8931414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9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10A599-FEE3-4A8C-AECA-33BE478E0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3" y="371591"/>
            <a:ext cx="8931414" cy="61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E4D896-4D9D-4E6F-B0AC-A524099CF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" y="371591"/>
            <a:ext cx="8931414" cy="61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14491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18428</TotalTime>
  <Words>112</Words>
  <Application>Microsoft Office PowerPoint</Application>
  <PresentationFormat>On-screen Show (4:3)</PresentationFormat>
  <Paragraphs>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Franklin Gothic Demi Cond</vt:lpstr>
      <vt:lpstr>Franklin Gothic Medium</vt:lpstr>
      <vt:lpstr>Franklin Gothic Medium Cond</vt:lpstr>
      <vt:lpstr>Gotham Bold</vt:lpstr>
      <vt:lpstr>Helvetica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Viral Hepatitis and HIV</vt:lpstr>
      <vt:lpstr>PowerPoint Presentation</vt:lpstr>
      <vt:lpstr>PowerPoint Presentation</vt:lpstr>
    </vt:vector>
  </TitlesOfParts>
  <Company>NC Communicable Disease Branch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Sexually Transmitted Disease Epidemiology in North Carolina 2016</dc:title>
  <dc:creator>Nicole Dzialowy</dc:creator>
  <cp:lastModifiedBy>Adams, Nicole</cp:lastModifiedBy>
  <cp:revision>378</cp:revision>
  <cp:lastPrinted>2019-08-01T17:25:34Z</cp:lastPrinted>
  <dcterms:created xsi:type="dcterms:W3CDTF">2017-03-29T13:21:06Z</dcterms:created>
  <dcterms:modified xsi:type="dcterms:W3CDTF">2021-11-23T15:25:59Z</dcterms:modified>
</cp:coreProperties>
</file>